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8" r:id="rId9"/>
    <p:sldId id="265" r:id="rId10"/>
    <p:sldId id="270" r:id="rId11"/>
    <p:sldId id="266" r:id="rId12"/>
    <p:sldId id="271" r:id="rId13"/>
    <p:sldId id="267" r:id="rId14"/>
    <p:sldId id="272" r:id="rId15"/>
    <p:sldId id="268" r:id="rId16"/>
    <p:sldId id="273" r:id="rId17"/>
    <p:sldId id="274" r:id="rId18"/>
    <p:sldId id="275" r:id="rId19"/>
    <p:sldId id="276" r:id="rId20"/>
    <p:sldId id="279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6"/>
    <p:restoredTop sz="94643"/>
  </p:normalViewPr>
  <p:slideViewPr>
    <p:cSldViewPr snapToGrid="0" snapToObjects="1">
      <p:cViewPr varScale="1">
        <p:scale>
          <a:sx n="116" d="100"/>
          <a:sy n="116" d="100"/>
        </p:scale>
        <p:origin x="200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47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5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51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68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809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704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857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6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5036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5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0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8550AC-8785-4C43-9FF3-48037E97418D}" type="datetimeFigureOut">
              <a:rPr lang="en-US" smtClean="0"/>
              <a:t>2/9/16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5406C-B4D4-EC45-90D1-91E8C06CBF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000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4" Type="http://schemas.openxmlformats.org/officeDocument/2006/relationships/image" Target="../media/image28.jpg"/><Relationship Id="rId5" Type="http://schemas.openxmlformats.org/officeDocument/2006/relationships/image" Target="../media/image2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31.jpg"/><Relationship Id="rId5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4" Type="http://schemas.openxmlformats.org/officeDocument/2006/relationships/image" Target="../media/image34.jpg"/><Relationship Id="rId5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5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Relationship Id="rId3" Type="http://schemas.openxmlformats.org/officeDocument/2006/relationships/image" Target="../media/image40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g"/><Relationship Id="rId3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g"/><Relationship Id="rId3" Type="http://schemas.openxmlformats.org/officeDocument/2006/relationships/image" Target="../media/image44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4" Type="http://schemas.openxmlformats.org/officeDocument/2006/relationships/image" Target="../media/image15.jpg"/><Relationship Id="rId5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jpg"/><Relationship Id="rId5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4" Type="http://schemas.openxmlformats.org/officeDocument/2006/relationships/image" Target="../media/image24.jpg"/><Relationship Id="rId5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Transform Evaluation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2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14833" cy="33270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30906"/>
            <a:ext cx="5914833" cy="3327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2" y="638500"/>
            <a:ext cx="3024668" cy="5377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257" y="1222872"/>
            <a:ext cx="3169759" cy="56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396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7900" cy="340756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6" y="0"/>
            <a:ext cx="6057903" cy="3407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430"/>
            <a:ext cx="6057900" cy="3407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6" y="3450428"/>
            <a:ext cx="6057904" cy="34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79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7900" cy="340756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6" y="0"/>
            <a:ext cx="6057902" cy="3407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430"/>
            <a:ext cx="6057900" cy="3407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6" y="3450428"/>
            <a:ext cx="6057904" cy="34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50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5200" cy="34004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-1"/>
            <a:ext cx="6045200" cy="3400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7574"/>
            <a:ext cx="6045202" cy="3400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3457574"/>
            <a:ext cx="6045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03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5200" cy="34004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-1"/>
            <a:ext cx="6045200" cy="3400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7574"/>
            <a:ext cx="6045201" cy="3400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3457574"/>
            <a:ext cx="6045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43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4282" cy="33886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9" y="0"/>
            <a:ext cx="6024281" cy="3388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340"/>
            <a:ext cx="6024282" cy="3388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8" y="3469342"/>
            <a:ext cx="6024281" cy="33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3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4282" cy="33886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9" y="0"/>
            <a:ext cx="6024280" cy="3388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340"/>
            <a:ext cx="6024282" cy="33886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8" y="3469342"/>
            <a:ext cx="6024280" cy="33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0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95701"/>
            <a:ext cx="12234041" cy="3162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4267"/>
            <a:ext cx="12192000" cy="315143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07790" y="85364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RGB difference between source/result and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4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95701"/>
            <a:ext cx="12234041" cy="3162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4267"/>
            <a:ext cx="12192000" cy="3151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7790" y="85364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RGB difference between source/result and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92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3695700"/>
            <a:ext cx="12199961" cy="31623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544266"/>
            <a:ext cx="12192000" cy="31514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07790" y="85364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RGB difference between source/result and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2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14834" cy="33270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30906"/>
            <a:ext cx="5914834" cy="3327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2" y="638500"/>
            <a:ext cx="3024668" cy="5377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257" y="1222872"/>
            <a:ext cx="3169760" cy="56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340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106488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mtClean="0"/>
              <a:t>Speed </a:t>
            </a:r>
            <a:r>
              <a:rPr lang="en-US" altLang="zh-CN" smtClean="0"/>
              <a:t>test</a:t>
            </a:r>
            <a:r>
              <a:rPr lang="en-US" smtClean="0"/>
              <a:t>(transfer </a:t>
            </a:r>
            <a:r>
              <a:rPr lang="en-US" dirty="0" smtClean="0"/>
              <a:t>a 3*3=9 frames </a:t>
            </a:r>
            <a:r>
              <a:rPr lang="en-US" smtClean="0"/>
              <a:t>image)</a:t>
            </a:r>
            <a:br>
              <a:rPr lang="en-US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Environment: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5080" y="3734717"/>
            <a:ext cx="10648720" cy="2442245"/>
          </a:xfrm>
        </p:spPr>
        <p:txBody>
          <a:bodyPr/>
          <a:lstStyle/>
          <a:p>
            <a:r>
              <a:rPr lang="en-US" dirty="0" smtClean="0"/>
              <a:t>Average run time (including </a:t>
            </a:r>
            <a:r>
              <a:rPr lang="en-US" dirty="0" smtClean="0"/>
              <a:t>reading &amp; writing </a:t>
            </a:r>
            <a:r>
              <a:rPr lang="en-US" dirty="0" smtClean="0"/>
              <a:t>files): 1.26s</a:t>
            </a:r>
          </a:p>
          <a:p>
            <a:endParaRPr lang="en-US" dirty="0"/>
          </a:p>
          <a:p>
            <a:r>
              <a:rPr lang="en-US" dirty="0" smtClean="0"/>
              <a:t>Average run time (not </a:t>
            </a:r>
            <a:r>
              <a:rPr lang="en-US" dirty="0" smtClean="0"/>
              <a:t>including reading </a:t>
            </a:r>
            <a:r>
              <a:rPr lang="en-US" dirty="0" smtClean="0"/>
              <a:t>and </a:t>
            </a:r>
            <a:r>
              <a:rPr lang="en-US" dirty="0" smtClean="0"/>
              <a:t>writing </a:t>
            </a:r>
            <a:r>
              <a:rPr lang="en-US" dirty="0" smtClean="0"/>
              <a:t>files): 0.646s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7687" y="2142074"/>
            <a:ext cx="2870200" cy="116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60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57900" cy="340756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6" y="0"/>
            <a:ext cx="6057903" cy="340757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0430"/>
            <a:ext cx="6057900" cy="34075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4096" y="3450428"/>
            <a:ext cx="6057904" cy="340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565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45200" cy="340042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-1"/>
            <a:ext cx="6045200" cy="34004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57574"/>
            <a:ext cx="6045202" cy="34004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800" y="3457574"/>
            <a:ext cx="60452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07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024282" cy="338865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9" y="0"/>
            <a:ext cx="6024281" cy="33886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69340"/>
            <a:ext cx="6024282" cy="3388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18" y="3469342"/>
            <a:ext cx="6024281" cy="338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58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Process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 smtClean="0"/>
                  <a:t>Two independent steps:</a:t>
                </a:r>
              </a:p>
              <a:p>
                <a:r>
                  <a:rPr lang="en-US" dirty="0" smtClean="0"/>
                  <a:t>Pictures for learning the color difference 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is-IS" i="1" smtClean="0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𝑎𝑡𝑐h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&amp;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𝑐𝑜𝑙𝑙𝑒𝑐𝑡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𝑐𝑜𝑙𝑜𝑟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𝑑𝑎𝑡𝑎</m:t>
                        </m:r>
                      </m:e>
                    </m:groupChr>
                  </m:oMath>
                </a14:m>
                <a:r>
                  <a:rPr lang="en-US" dirty="0" smtClean="0"/>
                  <a:t>            color transfer parameter T  e.g.          </a:t>
                </a:r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is-IS" dirty="0" smtClean="0"/>
                  <a:t>Original pictures </a:t>
                </a:r>
                <a14:m>
                  <m:oMath xmlns:m="http://schemas.openxmlformats.org/officeDocument/2006/math">
                    <m:groupChr>
                      <m:groupChrPr>
                        <m:chr m:val="→"/>
                        <m:vertJc m:val="bot"/>
                        <m:ctrlPr>
                          <a:rPr lang="is-IS" i="1" smtClean="0">
                            <a:latin typeface="Cambria Math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b="0" i="1" smtClean="0">
                            <a:latin typeface="Cambria Math" charset="0"/>
                          </a:rPr>
                          <m:t>𝑇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𝑐𝑜𝑙𝑜𝑟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𝑡𝑟𝑎𝑛𝑠𝑓𝑒𝑟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 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𝑓𝑢𝑛𝑐𝑡𝑖𝑜𝑛</m:t>
                        </m:r>
                      </m:e>
                    </m:groupChr>
                  </m:oMath>
                </a14:m>
                <a:r>
                  <a:rPr lang="en-US" dirty="0" smtClean="0"/>
                  <a:t> Result pictures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753" y="2982620"/>
            <a:ext cx="2803769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299" y="0"/>
            <a:ext cx="3804283" cy="3349128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66" y="0"/>
            <a:ext cx="3808164" cy="33525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2653" y="3494276"/>
            <a:ext cx="3818929" cy="3362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3666" y="3494276"/>
            <a:ext cx="3820863" cy="336372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9098" y="1351398"/>
            <a:ext cx="2052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Source: camera0</a:t>
            </a:r>
          </a:p>
          <a:p>
            <a:r>
              <a:rPr lang="en-US" dirty="0" smtClean="0"/>
              <a:t>Reference: camera0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221438" y="1367522"/>
            <a:ext cx="2052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smtClean="0"/>
              <a:t>: camera1</a:t>
            </a:r>
            <a:endParaRPr lang="en-US" dirty="0" smtClean="0"/>
          </a:p>
          <a:p>
            <a:r>
              <a:rPr lang="en-US" dirty="0" smtClean="0"/>
              <a:t>Reference: camera0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221438" y="4852120"/>
            <a:ext cx="2052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smtClean="0"/>
              <a:t>: camera3</a:t>
            </a:r>
            <a:endParaRPr lang="en-US" dirty="0" smtClean="0"/>
          </a:p>
          <a:p>
            <a:r>
              <a:rPr lang="en-US" dirty="0" smtClean="0"/>
              <a:t>Reference: camera0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425" y="4852120"/>
            <a:ext cx="2052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Source</a:t>
            </a:r>
            <a:r>
              <a:rPr lang="en-US" smtClean="0"/>
              <a:t>: camera2</a:t>
            </a:r>
            <a:endParaRPr lang="en-US" dirty="0" smtClean="0"/>
          </a:p>
          <a:p>
            <a:r>
              <a:rPr lang="en-US" dirty="0" smtClean="0"/>
              <a:t>Reference: camera0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33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14833" cy="33270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30906"/>
            <a:ext cx="5914833" cy="3327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2" y="638500"/>
            <a:ext cx="3024668" cy="5377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257" y="1222872"/>
            <a:ext cx="3169759" cy="56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535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5914834" cy="3327094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30906"/>
            <a:ext cx="5914834" cy="332709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12" y="638500"/>
            <a:ext cx="3024668" cy="537718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257" y="1222872"/>
            <a:ext cx="3169760" cy="56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092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86</Words>
  <Application>Microsoft Macintosh PowerPoint</Application>
  <PresentationFormat>Widescreen</PresentationFormat>
  <Paragraphs>25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Calibri</vt:lpstr>
      <vt:lpstr>Calibri Light</vt:lpstr>
      <vt:lpstr>Cambria Math</vt:lpstr>
      <vt:lpstr>DengXian</vt:lpstr>
      <vt:lpstr>DengXian Light</vt:lpstr>
      <vt:lpstr>Arial</vt:lpstr>
      <vt:lpstr>Office Theme</vt:lpstr>
      <vt:lpstr>Color Transform Evaluation</vt:lpstr>
      <vt:lpstr>PowerPoint Presentation</vt:lpstr>
      <vt:lpstr>PowerPoint Presentation</vt:lpstr>
      <vt:lpstr>PowerPoint Presentation</vt:lpstr>
      <vt:lpstr>PowerPoint Presentation</vt:lpstr>
      <vt:lpstr>Process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Speed test(transfer a 3*3=9 frames image)  Environment: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Zerong Xi</dc:creator>
  <cp:lastModifiedBy>Zerong Xi</cp:lastModifiedBy>
  <cp:revision>20</cp:revision>
  <cp:lastPrinted>2016-02-09T00:03:17Z</cp:lastPrinted>
  <dcterms:created xsi:type="dcterms:W3CDTF">2016-02-08T23:58:08Z</dcterms:created>
  <dcterms:modified xsi:type="dcterms:W3CDTF">2016-02-10T00:19:17Z</dcterms:modified>
</cp:coreProperties>
</file>